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4" autoAdjust="0"/>
  </p:normalViewPr>
  <p:slideViewPr>
    <p:cSldViewPr>
      <p:cViewPr>
        <p:scale>
          <a:sx n="92" d="100"/>
          <a:sy n="92" d="100"/>
        </p:scale>
        <p:origin x="-6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598C9-0A54-4CD4-923A-F4E4753B7031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3A33-B625-423B-86D7-1C5085E6BB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26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zone.info/enhancing-our-relationship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eerzone.info/finding-and-keeping-work" TargetMode="External"/><Relationship Id="rId5" Type="http://schemas.openxmlformats.org/officeDocument/2006/relationships/hyperlink" Target="http://www.peerzone.info/finding-and-keeping-home" TargetMode="External"/><Relationship Id="rId4" Type="http://schemas.openxmlformats.org/officeDocument/2006/relationships/hyperlink" Target="http://www.peerzone.info/maximising-our-incom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zone.info/toku-orang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eerzone.info/wellbeing-men" TargetMode="External"/><Relationship Id="rId4" Type="http://schemas.openxmlformats.org/officeDocument/2006/relationships/hyperlink" Target="http://www.peerzone.info/wellbeing-young-peopl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zone.info/understanding-our-distres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eerzone.info/exploring-our-stories" TargetMode="External"/><Relationship Id="rId5" Type="http://schemas.openxmlformats.org/officeDocument/2006/relationships/hyperlink" Target="http://www.peerzone.info/leading-our-recovery" TargetMode="External"/><Relationship Id="rId4" Type="http://schemas.openxmlformats.org/officeDocument/2006/relationships/hyperlink" Target="http://www.peerzone.info/understanding-our-alcohol-drug-use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zone.info/dealing-self-stigma" TargetMode="External"/><Relationship Id="rId7" Type="http://schemas.openxmlformats.org/officeDocument/2006/relationships/hyperlink" Target="http://www.peerzone.info/dealing-crisi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peerzone.info/empowering-ourselves-alcohol-other-drugs-services" TargetMode="External"/><Relationship Id="rId5" Type="http://schemas.openxmlformats.org/officeDocument/2006/relationships/hyperlink" Target="http://www.peerzone.info/empowering-ourselves-mental-health-services" TargetMode="External"/><Relationship Id="rId4" Type="http://schemas.openxmlformats.org/officeDocument/2006/relationships/hyperlink" Target="http://www.peerzone.info/finding-our-voic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erzone.info/coping-stres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eerzone.info/minding-our-lifestyle" TargetMode="External"/><Relationship Id="rId4" Type="http://schemas.openxmlformats.org/officeDocument/2006/relationships/hyperlink" Target="http://www.peerzone.info/understanding-traum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90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Enhancing our relationships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Maximising our income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Finding and keeping a home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Finding and keeping work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495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Toku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A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Oranga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Wellbeing for young people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Wellbeing for men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577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47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131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56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339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29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PeerZone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 on three levels for  participants: It invites them to rebuild a more positive story of their lives. It offers tools for whole of life wellbeing. It creates a community of mutual support.</a:t>
            </a:r>
          </a:p>
          <a:p>
            <a:pPr fontAlgn="base"/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PeerZone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 on three levels for services: It’s a service innovation for organisations that invest in it. It’s a practice tool and support structure for workers with lived experience who facilitate it. It’s a personal development opportunity for service users who participate in it.</a:t>
            </a:r>
          </a:p>
          <a:p>
            <a:pPr fontAlgn="base"/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39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96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18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PeerZone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series of three hour peer led workshops in mental health and addiction where people explore recovery and whole of life wellbeing. </a:t>
            </a:r>
            <a:r>
              <a:rPr lang="en-AU" sz="1200" b="1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 SUPPORT PAPERS. PEER SUPPORT NETWORKS AND ORGANISATIONS. ADDICTION PEER SUPPORT. SELECTED PEERZONE WORKSHOP RESOURCES. GENERAL PEER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cap="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30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Foundation series. Understanding our distress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Understanding our alcohol &amp; drug use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Leading our recovery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Exploring our stories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18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Dealing to self-stigma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Finding our voices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Empowering ourselves in mental health services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Empowering ourselves in alcohol &amp; other drugs services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Dealing with crisis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75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Coping with stress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Understanding trauma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Minding our lifestyle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3A33-B625-423B-86D7-1C5085E6BB1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39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77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1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20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0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3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15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5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22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0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935-EAC2-47B4-973E-95B507A9BCF5}" type="datetimeFigureOut">
              <a:rPr lang="en-AU" smtClean="0"/>
              <a:t>13/10/2014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9D81-2368-4206-AF94-3CB0DA183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7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\\sistersfps\documents\Jenny\PeerZone\Presentation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82" y="2868713"/>
            <a:ext cx="3220036" cy="11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Jenny\PeerZone\Presentation\connecting%20with%20the%20world-02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5" y="1628800"/>
            <a:ext cx="8457313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Jenny\PeerZone\Presentation\exploring%20our%20unique%20identitie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2" y="1628800"/>
            <a:ext cx="84573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\Dropbox\Camera Uploads\2014-05-09 16.21.1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ny\Dropbox\Camera Uploads\2014-05-09 16.21.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ny\Dropbox\Camera Uploads\2014-05-09 16.22.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ny\Dropbox\Camera Uploads\2014-05-09 16.22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ny\Dropbox\Camera Uploads\2014-05-09 16.22.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I:\Jenny\PeerZone\Presentation\whoever-you-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0"/>
            <a:ext cx="895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2203"/>
            <a:ext cx="8229600" cy="35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I:\Jenny\PeerZone\Presentation\participant quotes-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0"/>
            <a:ext cx="895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I:\Jenny\PeerZone\Presentation\facilitator quote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24000"/>
            <a:ext cx="895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Jenny\PeerZone\Presentation\Re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8" y="1700808"/>
            <a:ext cx="81340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Jenny\PeerZone\Presentation\understanding%20ourselve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1628800"/>
            <a:ext cx="84489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Jenny\PeerZone\Presentation\empowering%20ourselves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5" y="1628800"/>
            <a:ext cx="8457313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Jenny\PeerZone\Presentation\working%20on%20our%20wellbeing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17090" cy="34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160</Words>
  <Application>Microsoft Office PowerPoint</Application>
  <PresentationFormat>On-screen Show (4:3)</PresentationFormat>
  <Paragraphs>39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Speed</dc:creator>
  <cp:lastModifiedBy>Rebecca Draper</cp:lastModifiedBy>
  <cp:revision>8</cp:revision>
  <cp:lastPrinted>2014-05-12T05:48:59Z</cp:lastPrinted>
  <dcterms:created xsi:type="dcterms:W3CDTF">2014-05-08T02:38:10Z</dcterms:created>
  <dcterms:modified xsi:type="dcterms:W3CDTF">2014-10-13T05:35:25Z</dcterms:modified>
</cp:coreProperties>
</file>