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72" r:id="rId13"/>
    <p:sldId id="271" r:id="rId14"/>
    <p:sldId id="270" r:id="rId15"/>
    <p:sldId id="273" r:id="rId16"/>
    <p:sldId id="293" r:id="rId17"/>
    <p:sldId id="292" r:id="rId18"/>
    <p:sldId id="279" r:id="rId19"/>
    <p:sldId id="274" r:id="rId20"/>
    <p:sldId id="301" r:id="rId21"/>
    <p:sldId id="300" r:id="rId22"/>
    <p:sldId id="280" r:id="rId23"/>
    <p:sldId id="275" r:id="rId24"/>
    <p:sldId id="295" r:id="rId25"/>
    <p:sldId id="294" r:id="rId26"/>
    <p:sldId id="282" r:id="rId27"/>
    <p:sldId id="276" r:id="rId28"/>
    <p:sldId id="303" r:id="rId29"/>
    <p:sldId id="302" r:id="rId30"/>
    <p:sldId id="281" r:id="rId31"/>
    <p:sldId id="277" r:id="rId32"/>
    <p:sldId id="297" r:id="rId33"/>
    <p:sldId id="296" r:id="rId34"/>
    <p:sldId id="283" r:id="rId35"/>
    <p:sldId id="278" r:id="rId36"/>
    <p:sldId id="298" r:id="rId37"/>
    <p:sldId id="299" r:id="rId38"/>
    <p:sldId id="284" r:id="rId39"/>
    <p:sldId id="285" r:id="rId40"/>
    <p:sldId id="286" r:id="rId41"/>
    <p:sldId id="288" r:id="rId42"/>
    <p:sldId id="306" r:id="rId43"/>
    <p:sldId id="308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6213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45802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3731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1964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3641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2415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1106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373752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24023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3203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6363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1ADC-9BA9-4350-ACF6-8D5C22E674BA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035E-71C1-471A-A9FA-BE952F1535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23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342" y="5661248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6195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Bigotry is learned behaviour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5309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4" y="1184711"/>
            <a:ext cx="4102311" cy="4509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Truant?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2081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4" y="1184711"/>
            <a:ext cx="4102311" cy="450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10" y="1184711"/>
            <a:ext cx="3862470" cy="4509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Truant?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Sister?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5402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10" y="1184711"/>
            <a:ext cx="3862470" cy="450912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Sister?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5402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Respect is learned behaviour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3069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6" y="963782"/>
            <a:ext cx="3898783" cy="472514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Thief?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59685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6" y="963782"/>
            <a:ext cx="3898783" cy="4725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99" y="969787"/>
            <a:ext cx="3980462" cy="472514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Thief?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Artist?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0099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99" y="969787"/>
            <a:ext cx="3980462" cy="472514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Artist?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0099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Look at people differently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11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1" y="1032021"/>
            <a:ext cx="3949260" cy="468571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Liar?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256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342" y="5661248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1" y="552516"/>
            <a:ext cx="7288857" cy="47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1286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1" y="1032021"/>
            <a:ext cx="3949260" cy="46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61" y="1041684"/>
            <a:ext cx="3810220" cy="468571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Liar?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Friend?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4378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61" y="1041684"/>
            <a:ext cx="3810220" cy="46857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Friend?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4378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Everyone is important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11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1" y="874150"/>
            <a:ext cx="3950897" cy="48196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Criminal?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256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1" y="874150"/>
            <a:ext cx="3950897" cy="4819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58" y="861605"/>
            <a:ext cx="3848784" cy="482732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Criminal?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Generous?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4414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58" y="861605"/>
            <a:ext cx="3848784" cy="482732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Generous?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4414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How do you want to be seen?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11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5" y="904949"/>
            <a:ext cx="3702521" cy="486760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Violent?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256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5" y="904949"/>
            <a:ext cx="3702521" cy="486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9" y="907119"/>
            <a:ext cx="3577915" cy="48654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Violent?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Trustworthy?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972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99" y="907119"/>
            <a:ext cx="3577915" cy="486543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Trustworthy?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972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1" y="908720"/>
            <a:ext cx="4040025" cy="4392488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1600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Homeless?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560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Women deserve more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11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" y="559973"/>
            <a:ext cx="3816424" cy="51544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Drunk?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256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" y="559973"/>
            <a:ext cx="3816424" cy="5154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07" y="543820"/>
            <a:ext cx="4006330" cy="51867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Drunk?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Graduate?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7214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507" y="543820"/>
            <a:ext cx="4006330" cy="518676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Graduate?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7214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Women deserve better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11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6" y="620688"/>
            <a:ext cx="3765833" cy="510504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Bully?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256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6" y="620688"/>
            <a:ext cx="3765833" cy="510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02" y="632669"/>
            <a:ext cx="3789549" cy="50810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8775" y="5153771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Bully?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Athlete?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64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02" y="632669"/>
            <a:ext cx="3789549" cy="508108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5148866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Athlete?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64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We can do this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111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342" y="5661248"/>
            <a:ext cx="6400800" cy="766936"/>
          </a:xfrm>
        </p:spPr>
        <p:txBody>
          <a:bodyPr/>
          <a:lstStyle/>
          <a:p>
            <a:endParaRPr lang="en-AU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57"/>
            <a:ext cx="9057825" cy="59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418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1" y="908720"/>
            <a:ext cx="4040025" cy="439248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10" y="908720"/>
            <a:ext cx="4022441" cy="43956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1600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Homeless?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Employed?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8802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Thanks to</a:t>
            </a:r>
            <a:br>
              <a:rPr lang="en-AU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Jamia</a:t>
            </a: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3200" b="1" dirty="0" err="1" smtClean="0">
                <a:solidFill>
                  <a:srgbClr val="FF0000"/>
                </a:solidFill>
              </a:rPr>
              <a:t>Monsell</a:t>
            </a:r>
            <a:r>
              <a:rPr lang="en-AU" sz="3200" b="1" dirty="0" smtClean="0">
                <a:solidFill>
                  <a:srgbClr val="FF0000"/>
                </a:solidFill>
              </a:rPr>
              <a:t/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Kariesha</a:t>
            </a:r>
            <a:r>
              <a:rPr lang="en-AU" sz="3200" b="1" dirty="0" smtClean="0">
                <a:solidFill>
                  <a:srgbClr val="FF0000"/>
                </a:solidFill>
              </a:rPr>
              <a:t> Purcell</a:t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Kelisha</a:t>
            </a:r>
            <a:r>
              <a:rPr lang="en-AU" sz="3200" b="1" dirty="0" smtClean="0">
                <a:solidFill>
                  <a:srgbClr val="FF0000"/>
                </a:solidFill>
              </a:rPr>
              <a:t> Roma</a:t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Kearra</a:t>
            </a:r>
            <a:r>
              <a:rPr lang="en-AU" sz="3200" b="1" dirty="0" smtClean="0">
                <a:solidFill>
                  <a:srgbClr val="FF0000"/>
                </a:solidFill>
              </a:rPr>
              <a:t> Roma</a:t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Zofia</a:t>
            </a: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3200" b="1" dirty="0" err="1" smtClean="0">
                <a:solidFill>
                  <a:srgbClr val="FF0000"/>
                </a:solidFill>
              </a:rPr>
              <a:t>Waziak</a:t>
            </a:r>
            <a:r>
              <a:rPr lang="en-AU" sz="3200" b="1" dirty="0" smtClean="0">
                <a:solidFill>
                  <a:srgbClr val="FF0000"/>
                </a:solidFill>
              </a:rPr>
              <a:t/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Neta-Rie</a:t>
            </a: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3200" b="1" dirty="0" err="1" smtClean="0">
                <a:solidFill>
                  <a:srgbClr val="FF0000"/>
                </a:solidFill>
              </a:rPr>
              <a:t>Mabo</a:t>
            </a:r>
            <a:r>
              <a:rPr lang="en-AU" sz="3200" b="1" dirty="0" smtClean="0">
                <a:solidFill>
                  <a:srgbClr val="FF0000"/>
                </a:solidFill>
              </a:rPr>
              <a:t/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Jadie</a:t>
            </a: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3200" b="1" dirty="0" smtClean="0">
                <a:solidFill>
                  <a:srgbClr val="FF0000"/>
                </a:solidFill>
              </a:rPr>
              <a:t>Skeen</a:t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err="1" smtClean="0">
                <a:solidFill>
                  <a:srgbClr val="FF0000"/>
                </a:solidFill>
              </a:rPr>
              <a:t>Jamieka</a:t>
            </a:r>
            <a:r>
              <a:rPr lang="en-AU" sz="3200" b="1" dirty="0" smtClean="0">
                <a:solidFill>
                  <a:srgbClr val="FF0000"/>
                </a:solidFill>
              </a:rPr>
              <a:t> Wiley</a:t>
            </a:r>
            <a:r>
              <a:rPr lang="en-AU" sz="3200" b="1" dirty="0" smtClean="0">
                <a:solidFill>
                  <a:srgbClr val="FF0000"/>
                </a:solidFill>
              </a:rPr>
              <a:t/>
            </a:r>
            <a:br>
              <a:rPr lang="en-AU" sz="3200" b="1" dirty="0" smtClean="0">
                <a:solidFill>
                  <a:srgbClr val="FF0000"/>
                </a:solidFill>
              </a:rPr>
            </a:br>
            <a:endParaRPr lang="en-A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84784"/>
            <a:ext cx="1181086" cy="1108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550" y="1738873"/>
            <a:ext cx="1181087" cy="1065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9" y="404664"/>
            <a:ext cx="1181087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804296"/>
            <a:ext cx="1183349" cy="110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1496"/>
            <a:ext cx="1181086" cy="1216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911971"/>
            <a:ext cx="1183349" cy="1173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8" y="3737101"/>
            <a:ext cx="1181087" cy="118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35" y="5085184"/>
            <a:ext cx="1188340" cy="11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418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766936"/>
          </a:xfrm>
        </p:spPr>
        <p:txBody>
          <a:bodyPr>
            <a:noAutofit/>
          </a:bodyPr>
          <a:lstStyle/>
          <a:p>
            <a:r>
              <a:rPr lang="en-AU" sz="9600" b="1" dirty="0" smtClean="0">
                <a:solidFill>
                  <a:srgbClr val="FFFF00"/>
                </a:solidFill>
              </a:rPr>
              <a:t>#STAW</a:t>
            </a:r>
            <a:endParaRPr lang="en-A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3361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766936"/>
          </a:xfrm>
        </p:spPr>
        <p:txBody>
          <a:bodyPr>
            <a:noAutofit/>
          </a:bodyPr>
          <a:lstStyle/>
          <a:p>
            <a:r>
              <a:rPr lang="en-AU" sz="9600" b="1" dirty="0" smtClean="0">
                <a:solidFill>
                  <a:srgbClr val="FFFF00"/>
                </a:solidFill>
              </a:rPr>
              <a:t>#STAW</a:t>
            </a:r>
            <a:endParaRPr lang="en-AU" sz="96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7" y="4333538"/>
            <a:ext cx="2361612" cy="1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2510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766936"/>
          </a:xfrm>
        </p:spPr>
        <p:txBody>
          <a:bodyPr>
            <a:noAutofit/>
          </a:bodyPr>
          <a:lstStyle/>
          <a:p>
            <a:r>
              <a:rPr lang="en-AU" sz="9600" b="1" dirty="0" smtClean="0">
                <a:solidFill>
                  <a:srgbClr val="FFFF00"/>
                </a:solidFill>
              </a:rPr>
              <a:t>#STAW</a:t>
            </a:r>
            <a:endParaRPr lang="en-AU" sz="96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7" y="4333538"/>
            <a:ext cx="2361612" cy="15512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83" y="3629705"/>
            <a:ext cx="185139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7395"/>
      </p:ext>
    </p:extLst>
  </p:cSld>
  <p:clrMapOvr>
    <a:masterClrMapping/>
  </p:clrMapOvr>
  <p:transition spd="slow" advTm="1832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766936"/>
          </a:xfrm>
        </p:spPr>
        <p:txBody>
          <a:bodyPr>
            <a:noAutofit/>
          </a:bodyPr>
          <a:lstStyle/>
          <a:p>
            <a:r>
              <a:rPr lang="en-AU" sz="9600" b="1" dirty="0" smtClean="0">
                <a:solidFill>
                  <a:srgbClr val="FFFF00"/>
                </a:solidFill>
              </a:rPr>
              <a:t>#STAW</a:t>
            </a:r>
            <a:endParaRPr lang="en-A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5721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10" y="908720"/>
            <a:ext cx="4022441" cy="439562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Employed?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880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</a:rPr>
              <a:t>We choose how we see people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766936"/>
          </a:xfrm>
        </p:spPr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</a:rPr>
              <a:t>#STAW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93855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4" y="982404"/>
            <a:ext cx="4038600" cy="4498824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1600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Disrespectful?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4890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4" y="982404"/>
            <a:ext cx="4038600" cy="4498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94" y="972108"/>
            <a:ext cx="4173836" cy="45091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71600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FF0000"/>
                </a:solidFill>
              </a:rPr>
              <a:t>Disrespectful?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6946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Smart?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74591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94" y="972108"/>
            <a:ext cx="4173836" cy="450912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956946" y="4941168"/>
            <a:ext cx="3312368" cy="108012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B050"/>
                </a:solidFill>
              </a:rPr>
              <a:t>Smart?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7459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143</Words>
  <Application>Microsoft Office PowerPoint</Application>
  <PresentationFormat>On-screen Show (4:3)</PresentationFormat>
  <Paragraphs>61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choose how we see people</vt:lpstr>
      <vt:lpstr>PowerPoint Presentation</vt:lpstr>
      <vt:lpstr>PowerPoint Presentation</vt:lpstr>
      <vt:lpstr>PowerPoint Presentation</vt:lpstr>
      <vt:lpstr>Bigotry is learned behaviour</vt:lpstr>
      <vt:lpstr>PowerPoint Presentation</vt:lpstr>
      <vt:lpstr>PowerPoint Presentation</vt:lpstr>
      <vt:lpstr>PowerPoint Presentation</vt:lpstr>
      <vt:lpstr>Respect is learned behaviour</vt:lpstr>
      <vt:lpstr>PowerPoint Presentation</vt:lpstr>
      <vt:lpstr>PowerPoint Presentation</vt:lpstr>
      <vt:lpstr>PowerPoint Presentation</vt:lpstr>
      <vt:lpstr>Look at people differently</vt:lpstr>
      <vt:lpstr>PowerPoint Presentation</vt:lpstr>
      <vt:lpstr>PowerPoint Presentation</vt:lpstr>
      <vt:lpstr>PowerPoint Presentation</vt:lpstr>
      <vt:lpstr>Everyone is important</vt:lpstr>
      <vt:lpstr>PowerPoint Presentation</vt:lpstr>
      <vt:lpstr>PowerPoint Presentation</vt:lpstr>
      <vt:lpstr>PowerPoint Presentation</vt:lpstr>
      <vt:lpstr>How do you want to be seen?</vt:lpstr>
      <vt:lpstr>PowerPoint Presentation</vt:lpstr>
      <vt:lpstr>PowerPoint Presentation</vt:lpstr>
      <vt:lpstr>PowerPoint Presentation</vt:lpstr>
      <vt:lpstr>Women deserve more</vt:lpstr>
      <vt:lpstr>PowerPoint Presentation</vt:lpstr>
      <vt:lpstr>PowerPoint Presentation</vt:lpstr>
      <vt:lpstr>PowerPoint Presentation</vt:lpstr>
      <vt:lpstr>Women deserve better</vt:lpstr>
      <vt:lpstr>PowerPoint Presentation</vt:lpstr>
      <vt:lpstr>PowerPoint Presentation</vt:lpstr>
      <vt:lpstr>PowerPoint Presentation</vt:lpstr>
      <vt:lpstr>We can do this</vt:lpstr>
      <vt:lpstr>PowerPoint Presentation</vt:lpstr>
      <vt:lpstr>Thanks to Jamia Monsell Kariesha Purcell Kelisha Roma Kearra Roma Zofia Waziak Neta-Rie Mabo Jadie Skeen Jamieka Wiley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Targeting  Aboriginal Women</dc:title>
  <dc:creator>James Finn</dc:creator>
  <cp:lastModifiedBy>James Finn</cp:lastModifiedBy>
  <cp:revision>18</cp:revision>
  <dcterms:created xsi:type="dcterms:W3CDTF">2014-10-07T09:24:39Z</dcterms:created>
  <dcterms:modified xsi:type="dcterms:W3CDTF">2014-10-07T21:20:41Z</dcterms:modified>
</cp:coreProperties>
</file>